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9" r:id="rId13"/>
    <p:sldId id="266" r:id="rId14"/>
    <p:sldId id="267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306" autoAdjust="0"/>
  </p:normalViewPr>
  <p:slideViewPr>
    <p:cSldViewPr>
      <p:cViewPr>
        <p:scale>
          <a:sx n="80" d="100"/>
          <a:sy n="80" d="100"/>
        </p:scale>
        <p:origin x="-864" y="-5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C2997-CBF6-46FC-9F14-9F53B340B6D4}" type="datetimeFigureOut">
              <a:rPr lang="lv-LV" smtClean="0"/>
              <a:pPr/>
              <a:t>2021.05.13.</a:t>
            </a:fld>
            <a:endParaRPr lang="lv-LV"/>
          </a:p>
        </p:txBody>
      </p:sp>
      <p:sp>
        <p:nvSpPr>
          <p:cNvPr id="4" name="Slaida attēla vietturi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Piezīmju vietturi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63B22-3188-49D5-938D-6427476FEC36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1108518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63B22-3188-49D5-938D-6427476FEC36}" type="slidenum">
              <a:rPr lang="lv-LV" smtClean="0"/>
              <a:pPr/>
              <a:t>19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57264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 smtClean="0"/>
              <a:t>Rediģēt šablona apakšvirsraksta stilu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E1C55-C0A1-4D88-9A74-8BFE15AEDA9F}" type="datetimeFigureOut">
              <a:rPr lang="lv-LV" smtClean="0"/>
              <a:pPr/>
              <a:t>2021.05.13.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2028-DE81-410E-BB40-D5D7487D93AB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374798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E1C55-C0A1-4D88-9A74-8BFE15AEDA9F}" type="datetimeFigureOut">
              <a:rPr lang="lv-LV" smtClean="0"/>
              <a:pPr/>
              <a:t>2021.05.13.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2028-DE81-410E-BB40-D5D7487D93AB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608504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E1C55-C0A1-4D88-9A74-8BFE15AEDA9F}" type="datetimeFigureOut">
              <a:rPr lang="lv-LV" smtClean="0"/>
              <a:pPr/>
              <a:t>2021.05.13.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2028-DE81-410E-BB40-D5D7487D93AB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2348368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E1C55-C0A1-4D88-9A74-8BFE15AEDA9F}" type="datetimeFigureOut">
              <a:rPr lang="lv-LV" smtClean="0"/>
              <a:pPr/>
              <a:t>2021.05.13.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2028-DE81-410E-BB40-D5D7487D93AB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2571351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E1C55-C0A1-4D88-9A74-8BFE15AEDA9F}" type="datetimeFigureOut">
              <a:rPr lang="lv-LV" smtClean="0"/>
              <a:pPr/>
              <a:t>2021.05.13.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2028-DE81-410E-BB40-D5D7487D93AB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1062149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Satura vietturis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E1C55-C0A1-4D88-9A74-8BFE15AEDA9F}" type="datetimeFigureOut">
              <a:rPr lang="lv-LV" smtClean="0"/>
              <a:pPr/>
              <a:t>2021.05.13.</a:t>
            </a:fld>
            <a:endParaRPr 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2028-DE81-410E-BB40-D5D7487D93AB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4039233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5" name="Teksta vietturis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6" name="Satura vietturis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7" name="Datuma vietturi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E1C55-C0A1-4D88-9A74-8BFE15AEDA9F}" type="datetimeFigureOut">
              <a:rPr lang="lv-LV" smtClean="0"/>
              <a:pPr/>
              <a:t>2021.05.13.</a:t>
            </a:fld>
            <a:endParaRPr lang="lv-LV"/>
          </a:p>
        </p:txBody>
      </p:sp>
      <p:sp>
        <p:nvSpPr>
          <p:cNvPr id="8" name="Kājenes vietturi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aida numura vietturi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2028-DE81-410E-BB40-D5D7487D93AB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940542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E1C55-C0A1-4D88-9A74-8BFE15AEDA9F}" type="datetimeFigureOut">
              <a:rPr lang="lv-LV" smtClean="0"/>
              <a:pPr/>
              <a:t>2021.05.13.</a:t>
            </a:fld>
            <a:endParaRPr lang="lv-LV"/>
          </a:p>
        </p:txBody>
      </p:sp>
      <p:sp>
        <p:nvSpPr>
          <p:cNvPr id="4" name="Kājenes vietturi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aida numura vietturi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2028-DE81-410E-BB40-D5D7487D93AB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988996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a vietturi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E1C55-C0A1-4D88-9A74-8BFE15AEDA9F}" type="datetimeFigureOut">
              <a:rPr lang="lv-LV" smtClean="0"/>
              <a:pPr/>
              <a:t>2021.05.13.</a:t>
            </a:fld>
            <a:endParaRPr lang="lv-LV"/>
          </a:p>
        </p:txBody>
      </p:sp>
      <p:sp>
        <p:nvSpPr>
          <p:cNvPr id="3" name="Kājenes vietturi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2028-DE81-410E-BB40-D5D7487D93AB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2995437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E1C55-C0A1-4D88-9A74-8BFE15AEDA9F}" type="datetimeFigureOut">
              <a:rPr lang="lv-LV" smtClean="0"/>
              <a:pPr/>
              <a:t>2021.05.13.</a:t>
            </a:fld>
            <a:endParaRPr 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2028-DE81-410E-BB40-D5D7487D93AB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3313866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Attēla vietturis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E1C55-C0A1-4D88-9A74-8BFE15AEDA9F}" type="datetimeFigureOut">
              <a:rPr lang="lv-LV" smtClean="0"/>
              <a:pPr/>
              <a:t>2021.05.13.</a:t>
            </a:fld>
            <a:endParaRPr 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2028-DE81-410E-BB40-D5D7487D93AB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2392349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a viettur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E1C55-C0A1-4D88-9A74-8BFE15AEDA9F}" type="datetimeFigureOut">
              <a:rPr lang="lv-LV" smtClean="0"/>
              <a:pPr/>
              <a:t>2021.05.13.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32028-DE81-410E-BB40-D5D7487D93AB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1134416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1043608" y="1268760"/>
            <a:ext cx="6400800" cy="17526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lv-LV" sz="7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‘’Zaķēnu’’ grupas prezentācija.</a:t>
            </a:r>
            <a:endParaRPr lang="lv-LV" sz="72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623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latvijas svētki\IMG-20201117-WA00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104456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latvijas svētki\IMG-20201117-WA00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104456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07961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Piparkūku cepšana!!</a:t>
            </a:r>
            <a:endParaRPr lang="lv-LV" dirty="0"/>
          </a:p>
        </p:txBody>
      </p:sp>
      <p:pic>
        <p:nvPicPr>
          <p:cNvPr id="8194" name="Picture 2" descr="C:\Users\Lietotajs\Documents\Linda mape\2020,2021\bildes\IMG_20201218_09494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3864744" cy="515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Lietotajs\Documents\Linda mape\2020,2021\bildes\IMG_20201218_1008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68760"/>
            <a:ext cx="403860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33646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Lietotajs\Documents\Linda mape\2020,2021\bildes\IMG_20201218_10121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4158462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Lietotajs\Documents\Linda mape\2020,2021\bildes\IMG_20201218_1018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48680"/>
            <a:ext cx="4183112" cy="557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00103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>
                <a:latin typeface="Times New Roman" pitchFamily="18" charset="0"/>
                <a:cs typeface="Times New Roman" pitchFamily="18" charset="0"/>
              </a:rPr>
              <a:t>Ziemassvētki!</a:t>
            </a:r>
            <a:endParaRPr lang="lv-LV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Lietotajs\Documents\Linda mape\2020,2021\Ziemassvētki\IMG-20201222-WA00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403860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Lietotajs\Documents\Linda mape\2020,2021\Ziemassvētki\IMG-20201222-WA002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2776"/>
            <a:ext cx="4038600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31859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Lietotajs\Documents\Linda mape\2020,2021\Ziemassvētki\IMG-20201222-WA009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3" y="116632"/>
            <a:ext cx="470452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Lietotajs\Documents\Linda mape\2020,2021\Ziemassvētki\IMG-20201222-WA009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96752"/>
            <a:ext cx="4038600" cy="533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48144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>
                <a:latin typeface="Times New Roman" pitchFamily="18" charset="0"/>
                <a:cs typeface="Times New Roman" pitchFamily="18" charset="0"/>
              </a:rPr>
              <a:t>Lieldienas!!!</a:t>
            </a:r>
            <a:endParaRPr lang="lv-LV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Lietotajs\Documents\Linda mape\2020,2021\lieldienas\IMG-20210401-WA00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378042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Lietotajs\Documents\Linda mape\2020,2021\lieldienas\IMG-20210401-WA00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57214"/>
            <a:ext cx="3576712" cy="476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63391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Lietotajs\Documents\Linda mape\2020,2021\lieldienas\IMG-20210401-WA00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92696"/>
            <a:ext cx="540060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12428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 smtClean="0">
                <a:latin typeface="Times New Roman" pitchFamily="18" charset="0"/>
                <a:cs typeface="Times New Roman" pitchFamily="18" charset="0"/>
              </a:rPr>
              <a:t>Māmiņdiena</a:t>
            </a:r>
            <a:r>
              <a:rPr lang="lv-LV" dirty="0" smtClean="0">
                <a:latin typeface="Times New Roman" pitchFamily="18" charset="0"/>
                <a:cs typeface="Times New Roman" pitchFamily="18" charset="0"/>
              </a:rPr>
              <a:t>!!!</a:t>
            </a:r>
            <a:endParaRPr lang="lv-LV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Lietotajs\Documents\Linda mape\2020,2021\mamindienas koncerts\IMG_20210428_10055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7" y="1340768"/>
            <a:ext cx="470452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Lietotajs\Documents\Linda mape\2020,2021\mamindienas koncerts\IMG_20210428_1027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32856"/>
            <a:ext cx="4038600" cy="461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68117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Lietotajs\Documents\Linda mape\2020,2021\mamindienas koncerts\IMG_20210428_10454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633670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66448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>
                <a:latin typeface="Times New Roman" pitchFamily="18" charset="0"/>
                <a:cs typeface="Times New Roman" pitchFamily="18" charset="0"/>
              </a:rPr>
              <a:t>Sniega krāsošana!!!</a:t>
            </a:r>
            <a:endParaRPr lang="lv-LV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Lietotajs\Documents\Linda mape\2020,2021\sniega krāsošana\IMG_20210127_1048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7" y="1268760"/>
            <a:ext cx="422446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Lietotajs\Documents\Linda mape\2020,2021\sniega krāsošana\IMG_20210127_1049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56792"/>
            <a:ext cx="4038600" cy="382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487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>
                <a:latin typeface="Times New Roman" pitchFamily="18" charset="0"/>
                <a:cs typeface="Times New Roman" pitchFamily="18" charset="0"/>
              </a:rPr>
              <a:t>1.septembris</a:t>
            </a:r>
            <a:endParaRPr lang="lv-LV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Lietotajs\Desktop\prezentācijai\IMG_20200901_1014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6816757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690658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Lietotajs\Documents\Linda mape\2020,2021\sniega krāsošana\IMG_20210127_1051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Lietotajs\Documents\Linda mape\2020,2021\sniega krāsošana\IMG_20210127_10444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5" y="1124744"/>
            <a:ext cx="441649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933456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Strādājam ar dažādiem materiāliem!!!</a:t>
            </a:r>
            <a:endParaRPr lang="lv-LV" dirty="0"/>
          </a:p>
        </p:txBody>
      </p:sp>
      <p:pic>
        <p:nvPicPr>
          <p:cNvPr id="5" name="Picture 2" descr="C:\Users\User\Desktop\Jauna mape (2)\IMG_20210210_10343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5" y="1340768"/>
            <a:ext cx="441729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Jauna mape (2)\IMG_20210210_1034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9317"/>
            <a:ext cx="4038600" cy="302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221392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>
                <a:latin typeface="Times New Roman" pitchFamily="18" charset="0"/>
                <a:cs typeface="Times New Roman" pitchFamily="18" charset="0"/>
              </a:rPr>
              <a:t>Ledus figūru veidošana!!</a:t>
            </a:r>
            <a:endParaRPr lang="lv-LV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User\Desktop\Jauna mape (2)\IMG_20210212_10313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4321694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Desktop\Jauna mape (2)\IMG_20210212_10525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996952"/>
            <a:ext cx="4038600" cy="302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643893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Jauna mape (2)\IMG_20210215_1331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016790"/>
            <a:ext cx="6673868" cy="500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291660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Sporta aktivitātes!!!</a:t>
            </a:r>
            <a:endParaRPr lang="lv-LV" dirty="0"/>
          </a:p>
        </p:txBody>
      </p:sp>
      <p:pic>
        <p:nvPicPr>
          <p:cNvPr id="5" name="Picture 2" descr="C:\Users\User\Desktop\Jauna mape (2)\IMG_20210216_10145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4038600" cy="303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Jauna mape (2)\IMG_20210216_10155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3071" y="2420888"/>
            <a:ext cx="4710929" cy="353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988820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187624" y="1700808"/>
            <a:ext cx="7499176" cy="2448272"/>
          </a:xfrm>
        </p:spPr>
        <p:txBody>
          <a:bodyPr/>
          <a:lstStyle/>
          <a:p>
            <a:r>
              <a:rPr lang="lv-LV" dirty="0" smtClean="0">
                <a:latin typeface="Times New Roman" pitchFamily="18" charset="0"/>
                <a:cs typeface="Times New Roman" pitchFamily="18" charset="0"/>
              </a:rPr>
              <a:t>Paldies par uzmanību!!!</a:t>
            </a:r>
            <a:endParaRPr lang="lv-LV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3514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ietotajs\Desktop\prezentācijai\IMG_20200901_10155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Lietotajs\Desktop\prezentācijai\IMG_20200901_1016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5949" y="3068960"/>
            <a:ext cx="4710675" cy="353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21741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ietotajs\Desktop\prezentācijai\IMG_20200901_1017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432048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Lietotajs\Desktop\prezentācijai\IMG_20200901_1027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04864"/>
            <a:ext cx="4038600" cy="446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3265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ietotajs\Desktop\prezentācijai\IMG_20200901_1128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12776"/>
            <a:ext cx="6528725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88946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>
                <a:latin typeface="Times New Roman" pitchFamily="18" charset="0"/>
                <a:cs typeface="Times New Roman" pitchFamily="18" charset="0"/>
              </a:rPr>
              <a:t>Mārtiņdiena!</a:t>
            </a:r>
            <a:endParaRPr lang="lv-LV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Lietotajs\Desktop\prezentācijai\IMG_20201110_0915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691276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39528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ietotajs\Desktop\prezentācijai\IMG_20201110_09505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1" y="188640"/>
            <a:ext cx="451250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Lietotajs\Desktop\prezentācijai\IMG_20201110_10052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844824"/>
            <a:ext cx="4320480" cy="490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60034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ietotajs\Desktop\prezentācijai\IMG_20201110_10125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536504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Lietotajs\Desktop\prezentācijai\IMG_20201110_1016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0648"/>
            <a:ext cx="4038600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96455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>
                <a:latin typeface="Times New Roman" pitchFamily="18" charset="0"/>
                <a:cs typeface="Times New Roman" pitchFamily="18" charset="0"/>
              </a:rPr>
              <a:t>Latvijas Valsts Svētki!!!</a:t>
            </a:r>
            <a:endParaRPr lang="lv-LV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latvijas svētki\IMG_20201117_10043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4038600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latvijas svētki\IMG_20201117_10120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84784"/>
            <a:ext cx="403860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971812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ēma">
  <a:themeElements>
    <a:clrScheme name="Iestād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estād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estād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ēma">
  <a:themeElements>
    <a:clrScheme name="Iestād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estād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estād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42</Words>
  <Application>Microsoft Office PowerPoint</Application>
  <PresentationFormat>Slaidrāde ekrānā (4:3)</PresentationFormat>
  <Paragraphs>14</Paragraphs>
  <Slides>25</Slides>
  <Notes>1</Notes>
  <HiddenSlides>0</HiddenSlides>
  <MMClips>0</MMClips>
  <ScaleCrop>false</ScaleCrop>
  <HeadingPairs>
    <vt:vector size="4" baseType="variant">
      <vt:variant>
        <vt:lpstr>Dizains</vt:lpstr>
      </vt:variant>
      <vt:variant>
        <vt:i4>1</vt:i4>
      </vt:variant>
      <vt:variant>
        <vt:lpstr>Slaidu virsraksti</vt:lpstr>
      </vt:variant>
      <vt:variant>
        <vt:i4>25</vt:i4>
      </vt:variant>
    </vt:vector>
  </HeadingPairs>
  <TitlesOfParts>
    <vt:vector size="26" baseType="lpstr">
      <vt:lpstr>Office tēma</vt:lpstr>
      <vt:lpstr>Slaids 1</vt:lpstr>
      <vt:lpstr>1.septembris</vt:lpstr>
      <vt:lpstr>Slaids 3</vt:lpstr>
      <vt:lpstr>Slaids 4</vt:lpstr>
      <vt:lpstr>Slaids 5</vt:lpstr>
      <vt:lpstr>Mārtiņdiena!</vt:lpstr>
      <vt:lpstr>Slaids 7</vt:lpstr>
      <vt:lpstr>Slaids 8</vt:lpstr>
      <vt:lpstr>Latvijas Valsts Svētki!!!</vt:lpstr>
      <vt:lpstr>Slaids 10</vt:lpstr>
      <vt:lpstr>Piparkūku cepšana!!</vt:lpstr>
      <vt:lpstr>Slaids 12</vt:lpstr>
      <vt:lpstr>Ziemassvētki!</vt:lpstr>
      <vt:lpstr>Slaids 14</vt:lpstr>
      <vt:lpstr>Lieldienas!!!</vt:lpstr>
      <vt:lpstr>Slaids 16</vt:lpstr>
      <vt:lpstr>Māmiņdiena!!!</vt:lpstr>
      <vt:lpstr>Slaids 18</vt:lpstr>
      <vt:lpstr>Sniega krāsošana!!!</vt:lpstr>
      <vt:lpstr>Slaids 20</vt:lpstr>
      <vt:lpstr>Strādājam ar dažādiem materiāliem!!!</vt:lpstr>
      <vt:lpstr>Ledus figūru veidošana!!</vt:lpstr>
      <vt:lpstr>Slaids 23</vt:lpstr>
      <vt:lpstr>Sporta aktivitātes!!!</vt:lpstr>
      <vt:lpstr>Paldies par uzmanību!!!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prezentācija</dc:title>
  <dc:creator>Lietotajs</dc:creator>
  <cp:lastModifiedBy>Lietotajs</cp:lastModifiedBy>
  <cp:revision>8</cp:revision>
  <dcterms:created xsi:type="dcterms:W3CDTF">2021-05-10T08:48:10Z</dcterms:created>
  <dcterms:modified xsi:type="dcterms:W3CDTF">2021-05-13T07:07:39Z</dcterms:modified>
</cp:coreProperties>
</file>